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644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4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2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839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2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3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7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1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‹Nr.›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5/15/24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4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6" r:id="rId6"/>
    <p:sldLayoutId id="2147483821" r:id="rId7"/>
    <p:sldLayoutId id="2147483822" r:id="rId8"/>
    <p:sldLayoutId id="2147483823" r:id="rId9"/>
    <p:sldLayoutId id="2147483825" r:id="rId10"/>
    <p:sldLayoutId id="2147483824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icht von oben auf einen Holztisch mit Pflanze, weißer Tastatur, Kaffee in weißer Tasse, Notizbuch und Stift">
            <a:extLst>
              <a:ext uri="{FF2B5EF4-FFF2-40B4-BE49-F238E27FC236}">
                <a16:creationId xmlns:a16="http://schemas.microsoft.com/office/drawing/2014/main" id="{00DDB22C-A703-B320-05DD-27F37399EE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5" b="1675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5">
            <a:extLst>
              <a:ext uri="{FF2B5EF4-FFF2-40B4-BE49-F238E27FC236}">
                <a16:creationId xmlns:a16="http://schemas.microsoft.com/office/drawing/2014/main" id="{FBE11A49-02A1-4D4C-9A49-CDF496B10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900" y="723900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D9D615-1E5B-15DD-B63B-7936F61F4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561" y="1066800"/>
            <a:ext cx="3931320" cy="2267193"/>
          </a:xfrm>
        </p:spPr>
        <p:txBody>
          <a:bodyPr>
            <a:normAutofit/>
          </a:bodyPr>
          <a:lstStyle/>
          <a:p>
            <a:r>
              <a:rPr lang="de-DE"/>
              <a:t>Präsentation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55ED55-F4A6-E589-7D3A-7095023C7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561" y="4327781"/>
            <a:ext cx="3931321" cy="1033669"/>
          </a:xfrm>
        </p:spPr>
        <p:txBody>
          <a:bodyPr>
            <a:normAutofit/>
          </a:bodyPr>
          <a:lstStyle/>
          <a:p>
            <a:r>
              <a:rPr lang="de-DE"/>
              <a:t>Beispiel für eine Präsentation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80479" y="3871114"/>
            <a:ext cx="867485" cy="115439"/>
            <a:chOff x="8910933" y="1861308"/>
            <a:chExt cx="867485" cy="115439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823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77D1D2-B235-3FD2-D5A6-287CB478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461" y="1230924"/>
            <a:ext cx="7335079" cy="196947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Folie 1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89173"/>
            <a:ext cx="867485" cy="115439"/>
            <a:chOff x="8910933" y="1861308"/>
            <a:chExt cx="867485" cy="11543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16249413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GC1">
      <a:dk1>
        <a:sysClr val="windowText" lastClr="000000"/>
      </a:dk1>
      <a:lt1>
        <a:sysClr val="window" lastClr="FFFFFF"/>
      </a:lt1>
      <a:dk2>
        <a:srgbClr val="2C2830"/>
      </a:dk2>
      <a:lt2>
        <a:srgbClr val="E0DCE1"/>
      </a:lt2>
      <a:accent1>
        <a:srgbClr val="908193"/>
      </a:accent1>
      <a:accent2>
        <a:srgbClr val="A08889"/>
      </a:accent2>
      <a:accent3>
        <a:srgbClr val="B48C7E"/>
      </a:accent3>
      <a:accent4>
        <a:srgbClr val="809C9B"/>
      </a:accent4>
      <a:accent5>
        <a:srgbClr val="899F91"/>
      </a:accent5>
      <a:accent6>
        <a:srgbClr val="728274"/>
      </a:accent6>
      <a:hlink>
        <a:srgbClr val="837585"/>
      </a:hlink>
      <a:folHlink>
        <a:srgbClr val="677E83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Macintosh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Bembo</vt:lpstr>
      <vt:lpstr>AdornVTI</vt:lpstr>
      <vt:lpstr>Präsentation</vt:lpstr>
      <vt:lpstr>Folie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Beispielpräsentation</dc:title>
  <dc:subject/>
  <dc:creator>Katharina Gleser</dc:creator>
  <cp:keywords/>
  <dc:description/>
  <cp:lastModifiedBy>Katharina Gleser</cp:lastModifiedBy>
  <cp:revision>2</cp:revision>
  <dcterms:created xsi:type="dcterms:W3CDTF">2024-05-15T10:30:49Z</dcterms:created>
  <dcterms:modified xsi:type="dcterms:W3CDTF">2024-05-15T10:34:15Z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rache">
    <vt:lpwstr>Deutsch</vt:lpwstr>
  </property>
</Properties>
</file>